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![](https://cda.corbisier.fr/layout/img/slide/logo_tranquillo_app.png)
# note:
Ladies and gentlemen,
Thank you for welcoming me to introduce my masterpiece, the Tranquillo Organizer App, before you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productonor -&gt; client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productonor -&gt; client
développer -&gt; tester -&gt; déployer
CONCEPTION ==&gt;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
STATIC : UNIQUEMENT UN RENDU FIDÈLE, RESPONSIVE
15MN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Modélisation des données
Expression de besoin
Merise :
3 étapes dans la conception et modélisation des données :
1. modèle conceptuel
2. modèle logique
3. modèle physique (pour construire le schéma de la base de données)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
### DISCRIMINANT
lien sémantique -&gt; cardinalité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
ENTITÉS       =&gt; TABLES
PROPRIÉTÉS    =&gt; COLONNES
DISCRIMINANTS =&gt; CLÉS PRIMAIRES
les noms respectent l'unicité et convention de nommage mais avec des thermes plus techniques
Ajout des clés étrangères :
Contrainte qui garantit l'intégrité référentielle généralement entre deux tables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 :
Why CDA ?
Let me begin by introducing myself: my name is Eric Corbisier.
My age, let's just say, is a number that no longer rolls off the tongue.
Over the years, I've worked as an apprentice, a letter carrier, then as an alarm technician, and finally as an electrical safety trainer.
I love DIY and cycling adventures.
I'm passionate about all things IT, especially web development.
Since I was 15, I've been developing ms-dos, my calculator, small software programs and now websites, which logically leads me to become a professional in application design and development.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fixtures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le mot-clé static signifie que la fonction renverra une instance de la classe sur laquelle la méthode a été appelée, 
 plutôt que de renvoyer une instance de la classe dans laquelle la méthode est définie. 
 Si nous appelons setName sur une instance de MaSousClasse, 
 cela renverra toujours une instance de MaSousClasse, pas de MaClasse, grâce à l'utilisation de static.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
Thank you for your time and attention.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CONTEXTE DE L'APPLICATION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product owner -&gt; client
Github Work Fload
Issue -&gt; ticket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Notes
product Owner -&gt; client
3 taches ; taches en cours ; test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2024-05-16T07:32:40Z</dcterms:created>
  <dcterms:modified xsi:type="dcterms:W3CDTF">2024-05-16T07:32:40Z</dcterms:modified>
</cp:coreProperties>
</file>